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DB7B-1D5A-47AA-ADE5-B7B890F6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11112-4FD4-412F-B504-198D90DA2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AA4BB-D2D8-403F-803A-F08A2EF4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A020B-0DD4-4C45-BF92-5E82452A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41ECF-2AD0-4BB3-8579-5B60F763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49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97D1-3DFB-4609-801A-0C0C2EA1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C7B4F-8DB1-4330-B3DD-413133B8F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2FAA0-C126-4974-AB78-D194FD0F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9BF73-882D-47ED-ADAF-AE6AAD0A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24D5C-06A3-41BB-AC86-C13F5C19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56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4D0577-6A28-4817-91A8-BB0C73FFE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52E83-052B-428E-A1E0-6A7693872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FCDB1-CB42-4D66-B921-8289D06A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EA9B6-5355-42DB-962C-1184C207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D815E-C23F-417F-A7B9-952977D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40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053A-9274-48BC-B01F-FD1A9630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B20FF-6B39-4331-8970-35216E51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6C2C-DF3B-438F-B71C-BEAF950D0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1046-6DD0-439B-BEB6-3F550B04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4F47B-D4A2-4129-A3D7-833D0177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44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51D0-3EE8-412A-BA0B-0A195A7D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A74EA-DE5E-47A4-A77F-A9AB533B4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F1F2-0AE0-4840-9DB0-521EA932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F23BD-518A-4DEE-8BB0-AE9F60D1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CA71-2495-4308-88A8-23F3591B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59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7A77-E809-4482-BFFF-C09041F5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5757-7AB7-4A78-843D-7F7DCC20A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18D83-6D29-4196-88AF-41CC5ADAA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3FE5-CA70-41C7-B4A8-EE52D251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AF08D-19DA-4CF5-9838-5C8D0298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01909-D3A1-4678-B712-1D260360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46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F376-5EE2-4C20-BDFA-5B4CEFBA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DAE72-B2A4-46AF-8B46-2FA03E731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CD53C-F4DC-419C-BFD7-56586B24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C0CFE-81D1-4D64-9A64-F82930A9A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99A19-B2AF-4E2A-8E99-6742DF072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EFAEC-1B8E-410F-9BF4-9DA300C9A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9A8D4-4CCB-44D0-A5B9-690CF3FB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4B52B4-5F6F-4A48-942D-0A46226C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61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5299-1FA2-413A-9929-0B491081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D94E7-68DC-4550-894B-F0ECD18B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58B0D-22C1-4ECC-A4BD-88049313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EF1E1-0D79-4560-BF12-F433CFBC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20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9332F-69BB-4FF0-A5A3-4ADE6E0E4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0F35E-A107-4A2F-88A3-1ABD7903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89BB-2BF3-4700-BC59-41EB8D66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31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578D-5E32-4207-A34D-82F1A75B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6809C-4C0A-4544-8DB4-D1661D704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7A0DA-9745-4919-9C49-FA9AAC75A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94FA7-54DB-4A96-BF6D-A85FDE3E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5B441-2464-4DB6-B2DF-F668BC5D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DC469-D3E2-4658-9AD9-2151B7DC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64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D90D-0C39-4D7D-A4E9-87D91ABE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57B8F-E8CB-4845-AFE3-9B67F2400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B0A60-0674-43F0-96A3-A0DFD92D9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E95A8-A9F7-41D0-A85D-AFD4A394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2D600-35B5-496D-B7E7-FC77ECE4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34509-B267-4F7F-9602-D6E7C2B2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25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E2B2F-C9A7-462B-A893-D38FB406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28C99-B87F-4C65-AEF5-29B79456E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49FCC-9808-43E6-8EFB-434DE4A77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EF188-A258-4C2E-AA82-E5AEE19AB2AA}" type="datetimeFigureOut">
              <a:rPr lang="en-IN" smtClean="0"/>
              <a:t>12-03-2023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FD893-6E77-4646-A4DF-B71618139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00E3-F5E6-4F50-B231-2024E2BF2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7C4C1-68AE-4E6B-AE89-FDD68F88F9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99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1DFF6-6CC1-073F-4FE5-1AF94E593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98" r="22650" b="33333"/>
          <a:stretch/>
        </p:blipFill>
        <p:spPr>
          <a:xfrm>
            <a:off x="152401" y="1261523"/>
            <a:ext cx="7073347" cy="1667149"/>
          </a:xfrm>
          <a:prstGeom prst="rect">
            <a:avLst/>
          </a:prstGeom>
          <a:ln w="158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CEA47-12F0-7DD1-C224-52C67B96C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7" r="4297" b="72705"/>
          <a:stretch/>
        </p:blipFill>
        <p:spPr>
          <a:xfrm>
            <a:off x="152401" y="143344"/>
            <a:ext cx="8865139" cy="1004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D4D96-51DD-25A0-8F44-6EB187F37B93}"/>
              </a:ext>
            </a:extLst>
          </p:cNvPr>
          <p:cNvSpPr/>
          <p:nvPr/>
        </p:nvSpPr>
        <p:spPr>
          <a:xfrm>
            <a:off x="123217" y="104431"/>
            <a:ext cx="8972145" cy="29014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13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5653E-67B6-E919-2C52-767897D76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525" r="7328" b="28794"/>
          <a:stretch/>
        </p:blipFill>
        <p:spPr>
          <a:xfrm>
            <a:off x="204279" y="204281"/>
            <a:ext cx="10000036" cy="39622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2437A5-EEB6-5FD2-A282-16514002C60E}"/>
              </a:ext>
            </a:extLst>
          </p:cNvPr>
          <p:cNvSpPr/>
          <p:nvPr/>
        </p:nvSpPr>
        <p:spPr>
          <a:xfrm>
            <a:off x="3122576" y="1561477"/>
            <a:ext cx="1235415" cy="325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04B31-1D74-4683-2BBA-0E78EDD1B3A7}"/>
              </a:ext>
            </a:extLst>
          </p:cNvPr>
          <p:cNvSpPr/>
          <p:nvPr/>
        </p:nvSpPr>
        <p:spPr>
          <a:xfrm>
            <a:off x="7023368" y="2767706"/>
            <a:ext cx="1926079" cy="13988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56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AE2AA-4162-AAFC-12EB-EB031262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8" t="32199" r="10166" b="25390"/>
          <a:stretch/>
        </p:blipFill>
        <p:spPr>
          <a:xfrm>
            <a:off x="126459" y="107005"/>
            <a:ext cx="7383294" cy="29085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23314-DF17-05B0-832B-CEEBEE8A2C41}"/>
              </a:ext>
            </a:extLst>
          </p:cNvPr>
          <p:cNvSpPr/>
          <p:nvPr/>
        </p:nvSpPr>
        <p:spPr>
          <a:xfrm>
            <a:off x="1663428" y="97277"/>
            <a:ext cx="583661" cy="252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E8678-0A96-3021-49FB-23012CD46746}"/>
              </a:ext>
            </a:extLst>
          </p:cNvPr>
          <p:cNvSpPr/>
          <p:nvPr/>
        </p:nvSpPr>
        <p:spPr>
          <a:xfrm>
            <a:off x="554475" y="2217905"/>
            <a:ext cx="6157610" cy="194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CD640-D662-1197-DDFC-51661803B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3" t="50000" r="10697" b="21844"/>
          <a:stretch/>
        </p:blipFill>
        <p:spPr>
          <a:xfrm>
            <a:off x="126458" y="3195535"/>
            <a:ext cx="7383295" cy="19567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3CC614-451C-E484-4C50-B4EEFCB0BC8E}"/>
              </a:ext>
            </a:extLst>
          </p:cNvPr>
          <p:cNvSpPr/>
          <p:nvPr/>
        </p:nvSpPr>
        <p:spPr>
          <a:xfrm>
            <a:off x="522051" y="4096073"/>
            <a:ext cx="6656962" cy="4759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66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54059-7484-BB71-7451-4E71E912D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58" t="22128" r="17967" b="52908"/>
          <a:stretch/>
        </p:blipFill>
        <p:spPr>
          <a:xfrm>
            <a:off x="175097" y="145914"/>
            <a:ext cx="5447490" cy="22091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71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0D4C2-D8AF-CD6D-A813-61DC09B9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4" t="27801" r="18942" b="53334"/>
          <a:stretch/>
        </p:blipFill>
        <p:spPr>
          <a:xfrm>
            <a:off x="253470" y="175096"/>
            <a:ext cx="7668884" cy="170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29C5F-5066-7084-EE68-3DAC4F2DE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87" t="27121" r="1123" b="13759"/>
          <a:stretch/>
        </p:blipFill>
        <p:spPr>
          <a:xfrm>
            <a:off x="253469" y="2005917"/>
            <a:ext cx="8851619" cy="4679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358EF6-5C17-B585-D7F8-3C3F5BFC8CCB}"/>
              </a:ext>
            </a:extLst>
          </p:cNvPr>
          <p:cNvSpPr/>
          <p:nvPr/>
        </p:nvSpPr>
        <p:spPr>
          <a:xfrm>
            <a:off x="2091447" y="3492230"/>
            <a:ext cx="1186774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A95296-2F6E-2F23-8734-5A3977D7E970}"/>
              </a:ext>
            </a:extLst>
          </p:cNvPr>
          <p:cNvSpPr/>
          <p:nvPr/>
        </p:nvSpPr>
        <p:spPr>
          <a:xfrm>
            <a:off x="253469" y="175096"/>
            <a:ext cx="8851619" cy="6507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D58AC-3C75-5428-16A0-0FE4C68E43B0}"/>
              </a:ext>
            </a:extLst>
          </p:cNvPr>
          <p:cNvSpPr/>
          <p:nvPr/>
        </p:nvSpPr>
        <p:spPr>
          <a:xfrm>
            <a:off x="5366425" y="619329"/>
            <a:ext cx="2435158" cy="1180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DDFE16-8F5D-10EC-1C36-9B939C703D3F}"/>
              </a:ext>
            </a:extLst>
          </p:cNvPr>
          <p:cNvSpPr/>
          <p:nvPr/>
        </p:nvSpPr>
        <p:spPr>
          <a:xfrm>
            <a:off x="253468" y="2538919"/>
            <a:ext cx="1186774" cy="308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37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F67AA-4DCB-2F72-0C8D-9A3DB7DFB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6" t="37589" r="9545" b="19291"/>
          <a:stretch/>
        </p:blipFill>
        <p:spPr>
          <a:xfrm>
            <a:off x="214008" y="136188"/>
            <a:ext cx="8171235" cy="35948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C863DB-3EA2-EEC5-8243-4744BB201CC4}"/>
              </a:ext>
            </a:extLst>
          </p:cNvPr>
          <p:cNvSpPr/>
          <p:nvPr/>
        </p:nvSpPr>
        <p:spPr>
          <a:xfrm>
            <a:off x="5145932" y="1420238"/>
            <a:ext cx="768485" cy="23108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0BD2F-0808-BC3C-E95D-CDD201BE31E6}"/>
              </a:ext>
            </a:extLst>
          </p:cNvPr>
          <p:cNvSpPr/>
          <p:nvPr/>
        </p:nvSpPr>
        <p:spPr>
          <a:xfrm>
            <a:off x="3064211" y="126461"/>
            <a:ext cx="1293780" cy="340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06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1EC42-F374-00CC-8E9A-F047D991F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9" t="27376" r="1832" b="53191"/>
          <a:stretch/>
        </p:blipFill>
        <p:spPr>
          <a:xfrm>
            <a:off x="194553" y="77820"/>
            <a:ext cx="9620656" cy="1672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C4DDA-CB02-B148-4A8F-30BC3EC31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5" t="40426" r="18056" b="24255"/>
          <a:stretch/>
        </p:blipFill>
        <p:spPr>
          <a:xfrm>
            <a:off x="194552" y="1663429"/>
            <a:ext cx="6721813" cy="2817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FF262-D0E0-C20A-1595-2D9226A50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07" t="52058" r="1123" b="14467"/>
          <a:stretch/>
        </p:blipFill>
        <p:spPr>
          <a:xfrm>
            <a:off x="194552" y="4494175"/>
            <a:ext cx="7655669" cy="22957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808560-4969-4D1C-B81F-8E478EF47235}"/>
              </a:ext>
            </a:extLst>
          </p:cNvPr>
          <p:cNvSpPr/>
          <p:nvPr/>
        </p:nvSpPr>
        <p:spPr>
          <a:xfrm>
            <a:off x="194552" y="77820"/>
            <a:ext cx="9620657" cy="67120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E27D5B-7FFD-6C00-A122-357ACEEBEC32}"/>
              </a:ext>
            </a:extLst>
          </p:cNvPr>
          <p:cNvSpPr/>
          <p:nvPr/>
        </p:nvSpPr>
        <p:spPr>
          <a:xfrm>
            <a:off x="7461115" y="544749"/>
            <a:ext cx="2286000" cy="1118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1B57E-35FC-94D9-6206-13763EAC40B4}"/>
              </a:ext>
            </a:extLst>
          </p:cNvPr>
          <p:cNvSpPr/>
          <p:nvPr/>
        </p:nvSpPr>
        <p:spPr>
          <a:xfrm>
            <a:off x="194551" y="1663429"/>
            <a:ext cx="1186774" cy="321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DF675-17AB-99E9-CB77-9CE4A4155F19}"/>
              </a:ext>
            </a:extLst>
          </p:cNvPr>
          <p:cNvSpPr/>
          <p:nvPr/>
        </p:nvSpPr>
        <p:spPr>
          <a:xfrm>
            <a:off x="2003898" y="3023653"/>
            <a:ext cx="1186774" cy="2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A2B34-594C-373A-C422-F2298B4CFBDC}"/>
              </a:ext>
            </a:extLst>
          </p:cNvPr>
          <p:cNvSpPr/>
          <p:nvPr/>
        </p:nvSpPr>
        <p:spPr>
          <a:xfrm>
            <a:off x="330737" y="4939180"/>
            <a:ext cx="7655669" cy="1850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68EBE-4928-63DB-5850-91054A1D2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5" t="57305" r="9102" b="19574"/>
          <a:stretch/>
        </p:blipFill>
        <p:spPr>
          <a:xfrm>
            <a:off x="350195" y="3677055"/>
            <a:ext cx="7665396" cy="181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E23A9-FBC8-3C80-CCF6-36702DFC0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5" t="37447" r="9812" b="19858"/>
          <a:stretch/>
        </p:blipFill>
        <p:spPr>
          <a:xfrm>
            <a:off x="194552" y="194553"/>
            <a:ext cx="7733491" cy="33834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F9B8D5-3E3A-2E38-8E44-2619E057E670}"/>
              </a:ext>
            </a:extLst>
          </p:cNvPr>
          <p:cNvSpPr/>
          <p:nvPr/>
        </p:nvSpPr>
        <p:spPr>
          <a:xfrm>
            <a:off x="194552" y="175097"/>
            <a:ext cx="7733491" cy="53891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E75530-CBE6-E733-E60B-F8A6FE8D77E5}"/>
              </a:ext>
            </a:extLst>
          </p:cNvPr>
          <p:cNvSpPr/>
          <p:nvPr/>
        </p:nvSpPr>
        <p:spPr>
          <a:xfrm>
            <a:off x="2874523" y="175097"/>
            <a:ext cx="1327826" cy="32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E1677F-8939-D5FB-2993-06E2C8E5030D}"/>
              </a:ext>
            </a:extLst>
          </p:cNvPr>
          <p:cNvSpPr/>
          <p:nvPr/>
        </p:nvSpPr>
        <p:spPr>
          <a:xfrm>
            <a:off x="4824919" y="1364870"/>
            <a:ext cx="749030" cy="41993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8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81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ADB3F-094B-401E-BFCD-671C91576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80" t="22264" r="24816" b="34969"/>
          <a:stretch/>
        </p:blipFill>
        <p:spPr>
          <a:xfrm>
            <a:off x="183355" y="160781"/>
            <a:ext cx="4856673" cy="41076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A6CE0D-1F24-96E3-408F-8A317914F002}"/>
              </a:ext>
            </a:extLst>
          </p:cNvPr>
          <p:cNvSpPr/>
          <p:nvPr/>
        </p:nvSpPr>
        <p:spPr>
          <a:xfrm>
            <a:off x="1050588" y="3341662"/>
            <a:ext cx="2675106" cy="2770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AA25F-E78A-32F8-C23D-806764BB9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2" t="26521" r="30102" b="14638"/>
          <a:stretch/>
        </p:blipFill>
        <p:spPr>
          <a:xfrm>
            <a:off x="5385740" y="160781"/>
            <a:ext cx="6491732" cy="50012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271D4C-30A4-7E10-CDE7-D62BAD7F7815}"/>
              </a:ext>
            </a:extLst>
          </p:cNvPr>
          <p:cNvSpPr/>
          <p:nvPr/>
        </p:nvSpPr>
        <p:spPr>
          <a:xfrm>
            <a:off x="6712086" y="1882790"/>
            <a:ext cx="1079769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2D323-D6F5-6ABC-485E-EF4D13DF9ABF}"/>
              </a:ext>
            </a:extLst>
          </p:cNvPr>
          <p:cNvSpPr/>
          <p:nvPr/>
        </p:nvSpPr>
        <p:spPr>
          <a:xfrm>
            <a:off x="7704307" y="3716664"/>
            <a:ext cx="1245140" cy="3159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0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A96CD-D0A8-6FF5-2107-B52B440C7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8" t="26524" r="7596" b="27660"/>
          <a:stretch/>
        </p:blipFill>
        <p:spPr>
          <a:xfrm>
            <a:off x="204280" y="204281"/>
            <a:ext cx="9124546" cy="37353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0B9A0D-B06C-E3AC-C1A8-D5EE3F7BCAD6}"/>
              </a:ext>
            </a:extLst>
          </p:cNvPr>
          <p:cNvSpPr/>
          <p:nvPr/>
        </p:nvSpPr>
        <p:spPr>
          <a:xfrm>
            <a:off x="4416358" y="1914010"/>
            <a:ext cx="1974714" cy="1860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D1278-D18C-0AD4-FE34-1F0A09853805}"/>
              </a:ext>
            </a:extLst>
          </p:cNvPr>
          <p:cNvSpPr/>
          <p:nvPr/>
        </p:nvSpPr>
        <p:spPr>
          <a:xfrm>
            <a:off x="7033096" y="3614012"/>
            <a:ext cx="496113" cy="325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7536A-9051-2CF6-EDFD-B34B0D717C65}"/>
              </a:ext>
            </a:extLst>
          </p:cNvPr>
          <p:cNvCxnSpPr/>
          <p:nvPr/>
        </p:nvCxnSpPr>
        <p:spPr>
          <a:xfrm flipH="1" flipV="1">
            <a:off x="6391072" y="3307404"/>
            <a:ext cx="642024" cy="30660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44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DE398-B97A-33CD-BE7E-23E0548D9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8" t="26525" r="25679" b="34185"/>
          <a:stretch/>
        </p:blipFill>
        <p:spPr>
          <a:xfrm>
            <a:off x="233465" y="175099"/>
            <a:ext cx="6819090" cy="3234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87010-C1A8-E84D-386E-5373801B6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3" t="57305" r="4137" b="14184"/>
          <a:stretch/>
        </p:blipFill>
        <p:spPr>
          <a:xfrm>
            <a:off x="359922" y="3487366"/>
            <a:ext cx="10165407" cy="2503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3D9F12-DA5C-CCE0-1805-0DE7BEA7C15E}"/>
              </a:ext>
            </a:extLst>
          </p:cNvPr>
          <p:cNvSpPr/>
          <p:nvPr/>
        </p:nvSpPr>
        <p:spPr>
          <a:xfrm>
            <a:off x="155644" y="175099"/>
            <a:ext cx="10369685" cy="5816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51DBA-5508-2AA0-C91E-5C49D4B4D3C1}"/>
              </a:ext>
            </a:extLst>
          </p:cNvPr>
          <p:cNvSpPr/>
          <p:nvPr/>
        </p:nvSpPr>
        <p:spPr>
          <a:xfrm>
            <a:off x="2752926" y="4309201"/>
            <a:ext cx="7772403" cy="1682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51060-D73D-B3C9-9DDD-704550E22906}"/>
              </a:ext>
            </a:extLst>
          </p:cNvPr>
          <p:cNvSpPr/>
          <p:nvPr/>
        </p:nvSpPr>
        <p:spPr>
          <a:xfrm>
            <a:off x="330738" y="2631519"/>
            <a:ext cx="4747100" cy="777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C64D9-D99E-F53C-EFAE-AE3D966CC217}"/>
              </a:ext>
            </a:extLst>
          </p:cNvPr>
          <p:cNvSpPr/>
          <p:nvPr/>
        </p:nvSpPr>
        <p:spPr>
          <a:xfrm>
            <a:off x="2334637" y="540990"/>
            <a:ext cx="2013627" cy="777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24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14</cp:revision>
  <dcterms:created xsi:type="dcterms:W3CDTF">2023-02-19T14:04:30Z</dcterms:created>
  <dcterms:modified xsi:type="dcterms:W3CDTF">2023-03-12T11:06:57Z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2023-02-19T14:04:30Z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5cc95c2a-662a-4356-a80a-c0cfd4dd2a84</vt:lpwstr>
  </property>
  <property fmtid="{D5CDD505-2E9C-101B-9397-08002B2CF9AE}" pid="8" name="MSIP_Label_19540963-e559-4020-8a90-fe8a502c2801_ContentBits">
    <vt:lpwstr>0</vt:lpwstr>
  </property>
</Properties>
</file>